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4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69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14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08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7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8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07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06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97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160E4-E1C7-4166-9F39-60F2AE53700F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103B-5120-4151-91EA-AE29A074B2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34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pbg.org/2021/02/08/une-fleur-pour-lorient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choisir la spécialité SVT?</a:t>
            </a:r>
          </a:p>
        </p:txBody>
      </p:sp>
      <p:pic>
        <p:nvPicPr>
          <p:cNvPr id="1026" name="Picture 2" descr="Rapports annuels : le risque climat s'impose désormais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024"/>
            <a:ext cx="3187156" cy="169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lecture de notre ADN pourrait vous offrir de joli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49442">
            <a:off x="-179724" y="4359640"/>
            <a:ext cx="2448272" cy="13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our d'Enfants et IEF: Biologie - Huma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17630"/>
            <a:ext cx="4010794" cy="18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nte qui pousse - Ladrôme laboratoire : Ladrôme laborato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276"/>
            <a:ext cx="2787727" cy="16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elestron 40x/100x/400x Laboratory Biological Compoun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75" y="3140968"/>
            <a:ext cx="15121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éologie des Pyrénées: formation des roches • All PYRENEE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450">
            <a:off x="6803954" y="3146380"/>
            <a:ext cx="1692167" cy="11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munologie Banque d'images et photos libres de droit - i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57892"/>
            <a:ext cx="1591011" cy="154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Beaucoup de formations post bac exigent cette spécialité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fr-FR" dirty="0"/>
              <a:t>Médecine, kiné, …..</a:t>
            </a:r>
          </a:p>
          <a:p>
            <a:r>
              <a:rPr lang="fr-FR" dirty="0"/>
              <a:t>Tout le paramédical</a:t>
            </a:r>
          </a:p>
          <a:p>
            <a:r>
              <a:rPr lang="fr-FR" dirty="0"/>
              <a:t>Vétérinaire</a:t>
            </a:r>
          </a:p>
          <a:p>
            <a:r>
              <a:rPr lang="fr-FR" dirty="0"/>
              <a:t>Agronomie </a:t>
            </a:r>
          </a:p>
          <a:p>
            <a:r>
              <a:rPr lang="fr-FR" dirty="0"/>
              <a:t>Environnement</a:t>
            </a:r>
          </a:p>
          <a:p>
            <a:r>
              <a:rPr lang="fr-FR" dirty="0"/>
              <a:t>STAPS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2915816" y="3645024"/>
            <a:ext cx="306558" cy="864096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347864" y="378468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BCPST</a:t>
            </a:r>
          </a:p>
        </p:txBody>
      </p:sp>
    </p:spTree>
    <p:extLst>
      <p:ext uri="{BB962C8B-B14F-4D97-AF65-F5344CB8AC3E}">
        <p14:creationId xmlns:p14="http://schemas.microsoft.com/office/powerpoint/2010/main" val="78667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hlinkClick r:id="rId2"/>
              </a:rPr>
              <a:t>https://www.apbg.org/2021/02/08/une-fleur-pour-lorientation/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61" y="1600200"/>
            <a:ext cx="59608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9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la spé SVT?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 que vous avez …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/>
          <a:lstStyle/>
          <a:p>
            <a:r>
              <a:rPr lang="fr-FR" dirty="0"/>
              <a:t>Un esprit scientifique</a:t>
            </a:r>
          </a:p>
          <a:p>
            <a:r>
              <a:rPr lang="fr-FR" dirty="0"/>
              <a:t>Le sens de l’observation</a:t>
            </a:r>
          </a:p>
          <a:p>
            <a:r>
              <a:rPr lang="fr-FR" dirty="0"/>
              <a:t>Une bonne analyse</a:t>
            </a:r>
          </a:p>
          <a:p>
            <a:r>
              <a:rPr lang="fr-FR" dirty="0"/>
              <a:t>Un bon argumentaire </a:t>
            </a:r>
          </a:p>
          <a:p>
            <a:r>
              <a:rPr lang="fr-FR" dirty="0"/>
              <a:t>Le goût de découvrir, d’apprendre pour devenir un acteur responsable de son futur</a:t>
            </a:r>
          </a:p>
          <a:p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4445563" y="3626177"/>
            <a:ext cx="43204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11486" y="3545167"/>
            <a:ext cx="3888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Même si cela s’apprend aussi  et se travaille</a:t>
            </a:r>
          </a:p>
        </p:txBody>
      </p:sp>
    </p:spTree>
    <p:extLst>
      <p:ext uri="{BB962C8B-B14F-4D97-AF65-F5344CB8AC3E}">
        <p14:creationId xmlns:p14="http://schemas.microsoft.com/office/powerpoint/2010/main" val="240549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ça se passe?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032448" cy="561662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4H / semaine (cours &amp; TP)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 en fin de première, la spé SVT est abandonnée, alors la moyenne de l’ensemble des notes obtenues sur l’année scolaire donnera la note finale au baccalauréat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b="1" dirty="0"/>
              <a:t>coefficient 8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61662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Terminale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6H / semaine (cours &amp; TP)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mi-mars, épreuve écrite de 3H30, notée sur 15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1ere partie= synthèse/vérification des connaissances sous forme d’un texte argumenté</a:t>
            </a:r>
          </a:p>
          <a:p>
            <a:pPr marL="0" indent="0">
              <a:buNone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partie= analyse de docs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mars, épreuve de ECE=TP noté sur 5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coefficient 16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02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principaux thèmes abordés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4244280" cy="554461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</a:t>
            </a:r>
          </a:p>
          <a:p>
            <a:pPr>
              <a:buFontTx/>
              <a:buChar char="-"/>
            </a:pPr>
            <a:r>
              <a:rPr lang="fr-FR" dirty="0"/>
              <a:t>Transmission, variation et expression du patrimoine génétique</a:t>
            </a:r>
          </a:p>
          <a:p>
            <a:pPr>
              <a:buFontTx/>
              <a:buChar char="-"/>
            </a:pPr>
            <a:r>
              <a:rPr lang="fr-FR" dirty="0"/>
              <a:t>La dynamique interne de la Terre</a:t>
            </a:r>
          </a:p>
          <a:p>
            <a:pPr>
              <a:buFontTx/>
              <a:buChar char="-"/>
            </a:pPr>
            <a:r>
              <a:rPr lang="fr-FR" dirty="0"/>
              <a:t>Ecosystèmes et services environnementaux</a:t>
            </a:r>
          </a:p>
          <a:p>
            <a:pPr>
              <a:buFontTx/>
              <a:buChar char="-"/>
            </a:pPr>
            <a:r>
              <a:rPr lang="fr-FR" dirty="0"/>
              <a:t>Variation génétique et santé</a:t>
            </a:r>
          </a:p>
          <a:p>
            <a:pPr>
              <a:buFontTx/>
              <a:buChar char="-"/>
            </a:pPr>
            <a:r>
              <a:rPr lang="fr-FR" dirty="0"/>
              <a:t>Fonctionnement du système immunitaire humain</a:t>
            </a:r>
          </a:p>
          <a:p>
            <a:pPr>
              <a:buFontTx/>
              <a:buChar char="-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554461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Terminale</a:t>
            </a:r>
          </a:p>
          <a:p>
            <a:pPr>
              <a:buFontTx/>
              <a:buChar char="-"/>
            </a:pPr>
            <a:r>
              <a:rPr lang="fr-FR" dirty="0"/>
              <a:t>Génétique et évolution</a:t>
            </a:r>
          </a:p>
          <a:p>
            <a:pPr>
              <a:buFontTx/>
              <a:buChar char="-"/>
            </a:pPr>
            <a:r>
              <a:rPr lang="fr-FR" dirty="0"/>
              <a:t>A la recherche du passé géologique de la Terre</a:t>
            </a:r>
          </a:p>
          <a:p>
            <a:pPr>
              <a:buFontTx/>
              <a:buChar char="-"/>
            </a:pPr>
            <a:r>
              <a:rPr lang="fr-FR" dirty="0"/>
              <a:t>De la plante sauvage à la plante domestiquée</a:t>
            </a:r>
          </a:p>
          <a:p>
            <a:pPr>
              <a:buFontTx/>
              <a:buChar char="-"/>
            </a:pPr>
            <a:r>
              <a:rPr lang="fr-FR" dirty="0"/>
              <a:t>Les climats de la Terre</a:t>
            </a:r>
          </a:p>
          <a:p>
            <a:pPr>
              <a:buFontTx/>
              <a:buChar char="-"/>
            </a:pPr>
            <a:r>
              <a:rPr lang="fr-FR" dirty="0"/>
              <a:t>Comportements, mouvement et système nerveux</a:t>
            </a:r>
          </a:p>
          <a:p>
            <a:pPr>
              <a:buFontTx/>
              <a:buChar char="-"/>
            </a:pPr>
            <a:r>
              <a:rPr lang="fr-FR" dirty="0"/>
              <a:t>Produire le mouvement</a:t>
            </a:r>
          </a:p>
          <a:p>
            <a:pPr>
              <a:buFontTx/>
              <a:buChar char="-"/>
            </a:pPr>
            <a:r>
              <a:rPr lang="fr-FR" dirty="0"/>
              <a:t>Comportements et stress</a:t>
            </a:r>
          </a:p>
        </p:txBody>
      </p:sp>
    </p:spTree>
    <p:extLst>
      <p:ext uri="{BB962C8B-B14F-4D97-AF65-F5344CB8AC3E}">
        <p14:creationId xmlns:p14="http://schemas.microsoft.com/office/powerpoint/2010/main" val="1304157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255</Words>
  <Application>Microsoft Office PowerPoint</Application>
  <PresentationFormat>Affichage à l'écran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Pourquoi choisir la spécialité SVT?</vt:lpstr>
      <vt:lpstr>Beaucoup de formations post bac exigent cette spécialité</vt:lpstr>
      <vt:lpstr>https://www.apbg.org/2021/02/08/une-fleur-pour-lorientation/</vt:lpstr>
      <vt:lpstr>Pourquoi la spé SVT? Parce que vous avez … </vt:lpstr>
      <vt:lpstr>Comment ça se passe?</vt:lpstr>
      <vt:lpstr>Les principaux thèmes abordés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choisir la spécialité SVT?</dc:title>
  <dc:creator>pierre</dc:creator>
  <cp:lastModifiedBy>Respc cycles lycée</cp:lastModifiedBy>
  <cp:revision>12</cp:revision>
  <dcterms:created xsi:type="dcterms:W3CDTF">2022-01-25T17:26:11Z</dcterms:created>
  <dcterms:modified xsi:type="dcterms:W3CDTF">2022-01-31T13:37:03Z</dcterms:modified>
</cp:coreProperties>
</file>