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8BD2-7C26-442E-9ABB-8CA3DD29283E}" type="datetimeFigureOut">
              <a:rPr lang="fr-FR" smtClean="0"/>
              <a:pPr/>
              <a:t>02/02/2022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3209-A0A6-494E-B551-B84D511D79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8BD2-7C26-442E-9ABB-8CA3DD29283E}" type="datetimeFigureOut">
              <a:rPr lang="fr-FR" smtClean="0"/>
              <a:pPr/>
              <a:t>02/02/2022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3209-A0A6-494E-B551-B84D511D79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8BD2-7C26-442E-9ABB-8CA3DD29283E}" type="datetimeFigureOut">
              <a:rPr lang="fr-FR" smtClean="0"/>
              <a:pPr/>
              <a:t>02/02/2022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3209-A0A6-494E-B551-B84D511D79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8BD2-7C26-442E-9ABB-8CA3DD29283E}" type="datetimeFigureOut">
              <a:rPr lang="fr-FR" smtClean="0"/>
              <a:pPr/>
              <a:t>02/02/2022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3209-A0A6-494E-B551-B84D511D79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8BD2-7C26-442E-9ABB-8CA3DD29283E}" type="datetimeFigureOut">
              <a:rPr lang="fr-FR" smtClean="0"/>
              <a:pPr/>
              <a:t>02/02/2022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3209-A0A6-494E-B551-B84D511D79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8BD2-7C26-442E-9ABB-8CA3DD29283E}" type="datetimeFigureOut">
              <a:rPr lang="fr-FR" smtClean="0"/>
              <a:pPr/>
              <a:t>02/02/2022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3209-A0A6-494E-B551-B84D511D79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8BD2-7C26-442E-9ABB-8CA3DD29283E}" type="datetimeFigureOut">
              <a:rPr lang="fr-FR" smtClean="0"/>
              <a:pPr/>
              <a:t>02/02/2022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3209-A0A6-494E-B551-B84D511D79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8BD2-7C26-442E-9ABB-8CA3DD29283E}" type="datetimeFigureOut">
              <a:rPr lang="fr-FR" smtClean="0"/>
              <a:pPr/>
              <a:t>02/02/2022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3209-A0A6-494E-B551-B84D511D79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8BD2-7C26-442E-9ABB-8CA3DD29283E}" type="datetimeFigureOut">
              <a:rPr lang="fr-FR" smtClean="0"/>
              <a:pPr/>
              <a:t>02/02/2022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3209-A0A6-494E-B551-B84D511D79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8BD2-7C26-442E-9ABB-8CA3DD29283E}" type="datetimeFigureOut">
              <a:rPr lang="fr-FR" smtClean="0"/>
              <a:pPr/>
              <a:t>02/02/2022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3209-A0A6-494E-B551-B84D511D79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8BD2-7C26-442E-9ABB-8CA3DD29283E}" type="datetimeFigureOut">
              <a:rPr lang="fr-FR" smtClean="0"/>
              <a:pPr/>
              <a:t>02/02/2022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3209-A0A6-494E-B551-B84D511D79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26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F8BD2-7C26-442E-9ABB-8CA3DD29283E}" type="datetimeFigureOut">
              <a:rPr lang="fr-FR" smtClean="0"/>
              <a:pPr/>
              <a:t>02/02/2022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93209-A0A6-494E-B551-B84D511D79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116632"/>
            <a:ext cx="8496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Enseignement de spécialité en classe de première de la voie générale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347864" y="3429000"/>
            <a:ext cx="2720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>
                <a:solidFill>
                  <a:srgbClr val="0070C0"/>
                </a:solidFill>
              </a:rPr>
              <a:t>PHYSIQUE – CHIMIE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96752"/>
            <a:ext cx="3140364" cy="194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221088"/>
            <a:ext cx="3284925" cy="187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149080"/>
            <a:ext cx="2918073" cy="194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476672"/>
            <a:ext cx="2127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u="sng" dirty="0">
                <a:solidFill>
                  <a:srgbClr val="0070C0"/>
                </a:solidFill>
              </a:rPr>
              <a:t>Les points forts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2924944"/>
            <a:ext cx="1468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u="sng" dirty="0">
                <a:solidFill>
                  <a:srgbClr val="0070C0"/>
                </a:solidFill>
              </a:rPr>
              <a:t>Pour qui ?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188640"/>
            <a:ext cx="44261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400" b="1" dirty="0"/>
              <a:t>Une approche expérimentale</a:t>
            </a:r>
          </a:p>
          <a:p>
            <a:pPr lvl="0" algn="ctr"/>
            <a:r>
              <a:rPr lang="fr-FR" sz="2400" b="1" dirty="0"/>
              <a:t> en laboratoire et en petit groupe</a:t>
            </a:r>
          </a:p>
        </p:txBody>
      </p:sp>
      <p:sp>
        <p:nvSpPr>
          <p:cNvPr id="8" name="Rectangle 7"/>
          <p:cNvSpPr/>
          <p:nvPr/>
        </p:nvSpPr>
        <p:spPr>
          <a:xfrm>
            <a:off x="5076056" y="1124744"/>
            <a:ext cx="35905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400" b="1" dirty="0"/>
              <a:t>Lien avec les simulations </a:t>
            </a:r>
          </a:p>
          <a:p>
            <a:pPr lvl="0" algn="ctr"/>
            <a:r>
              <a:rPr lang="fr-FR" sz="2400" b="1" dirty="0"/>
              <a:t>et les sciences numériques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786165" y="2060848"/>
            <a:ext cx="4250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400" b="1" dirty="0"/>
              <a:t>Lien avec l’histoire des sciences </a:t>
            </a:r>
          </a:p>
          <a:p>
            <a:pPr lvl="0" algn="ctr"/>
            <a:r>
              <a:rPr lang="fr-FR" sz="2400" b="1" dirty="0"/>
              <a:t>et l’actualité scientifique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669" y="3717032"/>
            <a:ext cx="233012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502" y="260648"/>
            <a:ext cx="181547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796519" y="3933056"/>
            <a:ext cx="557312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400" b="1" dirty="0"/>
              <a:t>Pour l’élève qui :</a:t>
            </a:r>
          </a:p>
          <a:p>
            <a:pPr lvl="0" algn="ctr"/>
            <a:endParaRPr lang="fr-FR" sz="2400" b="1" dirty="0"/>
          </a:p>
          <a:p>
            <a:pPr lvl="0"/>
            <a:r>
              <a:rPr lang="fr-FR" sz="2400" b="1" dirty="0"/>
              <a:t>- éprouve de la curiosité pour les sciences</a:t>
            </a:r>
          </a:p>
          <a:p>
            <a:pPr lvl="0"/>
            <a:r>
              <a:rPr lang="fr-FR" sz="2400" b="1" dirty="0"/>
              <a:t>- aime la pratique expérimentale</a:t>
            </a:r>
          </a:p>
          <a:p>
            <a:pPr lvl="0"/>
            <a:r>
              <a:rPr lang="fr-FR" sz="2400" b="1" dirty="0"/>
              <a:t>- a de bonnes bases en mathématiques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19"/>
          <p:cNvSpPr/>
          <p:nvPr/>
        </p:nvSpPr>
        <p:spPr>
          <a:xfrm>
            <a:off x="3059832" y="1700808"/>
            <a:ext cx="3384376" cy="115212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07504" y="3284984"/>
            <a:ext cx="4536504" cy="30963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39552" y="476672"/>
            <a:ext cx="3207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u="sng" dirty="0">
                <a:solidFill>
                  <a:srgbClr val="0070C0"/>
                </a:solidFill>
              </a:rPr>
              <a:t>L’organisation des cours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7448" y="1988840"/>
            <a:ext cx="2920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400" b="1" dirty="0"/>
              <a:t>4 heures par semaine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3284984"/>
            <a:ext cx="4345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400" b="1" dirty="0"/>
              <a:t>2 heures de Travaux Pratiques</a:t>
            </a:r>
          </a:p>
          <a:p>
            <a:pPr lvl="0" algn="ctr"/>
            <a:r>
              <a:rPr lang="fr-FR" sz="2400" b="1" dirty="0"/>
              <a:t>pour la démarche expérimentale</a:t>
            </a:r>
          </a:p>
        </p:txBody>
      </p:sp>
      <p:sp>
        <p:nvSpPr>
          <p:cNvPr id="8" name="Rectangle 7"/>
          <p:cNvSpPr/>
          <p:nvPr/>
        </p:nvSpPr>
        <p:spPr>
          <a:xfrm>
            <a:off x="4932040" y="3284984"/>
            <a:ext cx="41159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400" b="1" dirty="0"/>
              <a:t>2 heures de cours pour l’étude </a:t>
            </a:r>
          </a:p>
          <a:p>
            <a:pPr lvl="0" algn="ctr"/>
            <a:r>
              <a:rPr lang="fr-FR" sz="2400" b="1" dirty="0"/>
              <a:t>des concepts scientifiques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1856783" cy="118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149080"/>
            <a:ext cx="1660227" cy="204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221088"/>
            <a:ext cx="305203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860032" y="3284984"/>
            <a:ext cx="4176464" cy="30963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6" grpId="0"/>
      <p:bldP spid="7" grpId="0"/>
      <p:bldP spid="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9888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/>
              <a:t>→  Trois thèmes abordés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11560" y="332656"/>
            <a:ext cx="27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>
                <a:solidFill>
                  <a:srgbClr val="0070C0"/>
                </a:solidFill>
              </a:rPr>
              <a:t>Les thèmes étudiés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528" y="980728"/>
            <a:ext cx="8546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→ Ils s’inscrivent dans le prolongement de la classe de seconde et </a:t>
            </a:r>
          </a:p>
          <a:p>
            <a:r>
              <a:rPr lang="fr-FR" sz="2400" b="1" dirty="0"/>
              <a:t>seront développés en classe de terminale.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8208" y="2132856"/>
            <a:ext cx="5134272" cy="158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394953" cy="176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581128"/>
            <a:ext cx="2668728" cy="205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4514" y="5936134"/>
            <a:ext cx="2325638" cy="44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134272" cy="158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82416"/>
            <a:ext cx="4895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44824"/>
            <a:ext cx="23402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077072"/>
            <a:ext cx="32670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755576" y="2062009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0070C0"/>
                </a:solidFill>
              </a:rPr>
              <a:t>Mouvements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948264" y="3861048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0070C0"/>
                </a:solidFill>
              </a:rPr>
              <a:t>Forces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83568" y="4942329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0070C0"/>
                </a:solidFill>
              </a:rPr>
              <a:t>Gravitation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394953" cy="176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2808312" cy="258464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844824"/>
            <a:ext cx="4592043" cy="253268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123728" y="2708920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0070C0"/>
                </a:solidFill>
              </a:rPr>
              <a:t>Dilution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707904" y="5373216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0070C0"/>
                </a:solidFill>
              </a:rPr>
              <a:t>Echelle de teintes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236680" cy="172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620688"/>
            <a:ext cx="2325638" cy="44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8840"/>
            <a:ext cx="396947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9" y="2420888"/>
            <a:ext cx="18445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932040" y="1556792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0070C0"/>
                </a:solidFill>
              </a:rPr>
              <a:t>Sons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4005064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70C0"/>
                </a:solidFill>
              </a:rPr>
              <a:t>Propagation de la lumière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4076" y="4509120"/>
            <a:ext cx="3477025" cy="194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2987824" y="5085184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70C0"/>
                </a:solidFill>
              </a:rPr>
              <a:t>L’œil et les lentilles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10188</TotalTime>
  <Words>138</Words>
  <Application>Microsoft Office PowerPoint</Application>
  <PresentationFormat>Affichage à l'écran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TELINDUS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Maison</dc:creator>
  <cp:lastModifiedBy>Respc cycles lycée</cp:lastModifiedBy>
  <cp:revision>6</cp:revision>
  <dcterms:created xsi:type="dcterms:W3CDTF">2021-03-06T10:36:05Z</dcterms:created>
  <dcterms:modified xsi:type="dcterms:W3CDTF">2022-02-02T08:06:53Z</dcterms:modified>
</cp:coreProperties>
</file>